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8E9586D-7CD9-4B3B-AD2D-4D70D9F4E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017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32601BB-D671-4368-87C7-22BB95C71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318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F67147A-769B-4EEC-8732-F886B7594D09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EBD5130-6EF4-4300-A340-3775A487E82E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C9E8DA2-D779-411D-BACA-4B3D1AAFE3D1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73A02D6-B008-4CD1-89A5-DEF43495B703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BFC1D61-0BDC-405A-B6D1-65AC3D4346EC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33F8D36-616F-4011-AAB2-1D262B1ED03D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27019E3-0A0E-4E77-A5EE-B33743633B72}" type="slidenum">
              <a:rPr lang="en-US" altLang="en-US" sz="1200" smtClean="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31E791D-91C4-4230-93D4-F339E45BBE38}" type="slidenum">
              <a:rPr lang="en-US" altLang="en-US" sz="1200" smtClean="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807159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73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H079 </a:t>
            </a:r>
            <a:r>
              <a:rPr lang="en-US" sz="2800" dirty="0">
                <a:latin typeface="Arial Narrow" panose="020B0606020202030204" pitchFamily="34" charset="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古老的十字架</a:t>
            </a:r>
            <a:br>
              <a:rPr lang="en-US" altLang="zh-TW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OLD RUGGED CROSS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在遠山聳立著古老的十字架，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On a hill far away stood an old rugged cross,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作為羞辱、痛苦標誌；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 emblem of </a:t>
            </a:r>
            <a:r>
              <a:rPr lang="en-US" altLang="zh-TW" sz="2800" dirty="0" err="1"/>
              <a:t>suff’ring</a:t>
            </a:r>
            <a:r>
              <a:rPr lang="en-US" altLang="zh-TW" sz="2800" dirty="0"/>
              <a:t> and shame;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我愛這十字架，因主離榮耀家，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I love that old cross where the dearest and best 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來在上面替人受死。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a world of lost sinners was slain.</a:t>
            </a:r>
            <a:r>
              <a:rPr lang="zh-TW" altLang="en-US" dirty="0"/>
              <a:t> 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我寶貴古老的十字架，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I’ll cherish the old rugged cross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一直到我俯伏主腳前；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Till my trophies at last I lay down;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我堅持古老的十字架，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cling to the old rugged cross,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等有天，我將它換冠冕。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exchange it some day for a crown.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古老的十字架，不少人很輕視，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that old rugged cross, so despised by the world,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對我卻有奇妙吸力；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Has a wondrous attraction for me;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神聖潔的羔羊，曾降臨到此世，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the dear Lamb of God left His glory above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將它背至骷髏死地。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bear it to dark Calvary.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我寶貴古老的十字架，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I’ll cherish the old rugged cross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一直到我俯伏主腳前；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Till my trophies at last I lay down;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我堅持古老的十字架，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cling to the old rugged cross,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等有天，我將它換冠冕。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exchange it some day for a crown.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古老的十字架，染斑斑的血跡，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In the old rugged cross, stained with blood so divine,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從我眼光何等可悅；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 wondrous beauty I see;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就在這十字架，主受苦到至極，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’twas on that old cross Jesus suffered and died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為要賜我赦免、聖潔。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pardon and sanctify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我寶貴古老的十字架，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I’ll cherish the old rugged cross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一直到我俯伏主腳前；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Till my trophies at last I lay down;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我堅持古老的十字架，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cling to the old rugged cross,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等有天，我將它換冠冕。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exchange it some day for a crown.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我永遠要效忠古老的十字架，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To the old rugged cross I will ever be true,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歡喜受它所受譏誚；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Its shame and reproach gladly bear;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有一天主召我歸回到祂的家，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Then He’ll call me some day to my home far away,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永遠享受祂的榮耀。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Where His glory forever I’ll share.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en-US" sz="2400" dirty="0">
                <a:latin typeface="Arial" charset="0"/>
              </a:rPr>
              <a:t>079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我寶貴古老的十字架，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 I’ll cherish the old rugged cross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一直到我俯伏主腳前；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Till my trophies at last I lay down;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我堅持古老的十字架，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will cling to the old rugged cross,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等有天，我將它換冠冕。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exchange it some day for a crown.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651</TotalTime>
  <Words>611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H079  古老的十字架  OLD RUGGED CROSS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H079 古老的十字架 OLD RUGGED CROSS</dc:title>
  <dc:subject>Hymnary 聖徒詩歌</dc:subject>
  <dc:creator>George Bennard</dc:creator>
  <cp:lastModifiedBy>Timothy Liang</cp:lastModifiedBy>
  <cp:revision>67</cp:revision>
  <dcterms:created xsi:type="dcterms:W3CDTF">2001-04-19T19:07:54Z</dcterms:created>
  <dcterms:modified xsi:type="dcterms:W3CDTF">2017-08-01T21:30:15Z</dcterms:modified>
</cp:coreProperties>
</file>